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921C-2B82-4B95-B8EE-38A2D26F7A4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B917-1A0E-48DD-89D5-6B04E8555E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http://0lik.ru/uploads/posts/2009-10/1255715236_0lik.ru_3-kop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1700808"/>
            <a:ext cx="3744416" cy="3312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«ЧАСОВ»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wallpapersafari.com/15/72/Am92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5724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просто дом вещей,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                  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хранитель тайн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                   И чтобы всё успеть скорей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                   Ты время соблюдай!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Время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катит чередом,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                   Час за часом, день за днем.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                   Чтобы нам везде успеть,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                   Нужно в часики глядеть.</a:t>
            </a:r>
          </a:p>
        </p:txBody>
      </p:sp>
      <p:pic>
        <p:nvPicPr>
          <p:cNvPr id="4102" name="Picture 6" descr="https://lh3.googleusercontent.com/yTFPksOisRgEHGPSnGXZMjaHd0cS_Z3nARATpHGVPZlu06EvVG2L296MUtpi-5pdng=w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24944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15/72/Am92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264793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создания музея: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интереса к истории возникновения различных видов часов.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историей возникновения часов, их разновидностями в прошлом и настоящем;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знания о принципе их работы и роли в жизни человека;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исследовательский интерес, любознательность, воображение.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15/72/Am92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«Такие разные часы…»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un9-20.userapi.com/c858224/v858224869/170aaf/6auTYlu96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6872189" cy="515414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wallpapersafari.com/15/72/Am92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User\Desktop\N031CCajpv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2759075" cy="2069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sun9-21.userapi.com/c857232/v857232869/cc3cf/u2OZkB0NSK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6672"/>
            <a:ext cx="2736303" cy="2096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ljht86ckWF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140968"/>
            <a:ext cx="446449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65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«Такие разные часы…»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2020-02-04T13:22:54Z</dcterms:created>
  <dcterms:modified xsi:type="dcterms:W3CDTF">2020-02-04T13:48:29Z</dcterms:modified>
</cp:coreProperties>
</file>